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E4FD"/>
    <a:srgbClr val="DBC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79"/>
    <p:restoredTop sz="94697"/>
  </p:normalViewPr>
  <p:slideViewPr>
    <p:cSldViewPr snapToGrid="0" snapToObjects="1">
      <p:cViewPr varScale="1">
        <p:scale>
          <a:sx n="142" d="100"/>
          <a:sy n="142" d="100"/>
        </p:scale>
        <p:origin x="7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E6F48-91F6-8944-B1A6-C795C44EBA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6075C2-D220-2249-986F-8CC563EA2C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1BE38-352D-2F4A-961A-5904185E8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57560-E44D-A048-8B34-AF255719482F}" type="datetimeFigureOut">
              <a:rPr lang="en-US" smtClean="0"/>
              <a:t>12/22/21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1B7FE-8AF7-A04F-8CD8-9C50CC07C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872C9-2913-3148-8553-6B513D232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C471-8563-C647-9C88-66732AAC8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07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064D9-26C6-2D4D-81F5-9749056AF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7C8BA2-CCA4-6940-BE8F-CE8D5029F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2D4FA-547F-CF4B-AC63-93C2578AD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57560-E44D-A048-8B34-AF255719482F}" type="datetimeFigureOut">
              <a:rPr lang="en-US" smtClean="0"/>
              <a:t>12/22/21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206EF-1EF3-FD46-9CA7-19D932DBC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D77EC-47E5-9C48-84E4-D31F133D7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C471-8563-C647-9C88-66732AAC8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32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8ECE5A-8BF7-4D47-9F88-5AD1F36273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56F42C-861F-6844-9B38-EEE2376859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F856A-172B-3C42-8FDB-27E73C453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57560-E44D-A048-8B34-AF255719482F}" type="datetimeFigureOut">
              <a:rPr lang="en-US" smtClean="0"/>
              <a:t>12/22/21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04DB4-1258-194B-9A82-D650BB0C1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7C47D-D21C-8243-9AF6-735FE7273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C471-8563-C647-9C88-66732AAC8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11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4CBD4-BD8C-D64E-9CC4-1695D0C87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B40D2-D657-4047-ABD9-2E7AB93C3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C6797-33C0-2141-974C-16EA9A5F3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57560-E44D-A048-8B34-AF255719482F}" type="datetimeFigureOut">
              <a:rPr lang="en-US" smtClean="0"/>
              <a:t>12/22/21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9855F-7CAF-CE4F-9FD7-F39F49FCD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9775C-B741-3342-A903-F3376899B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C471-8563-C647-9C88-66732AAC8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269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5D4C2-024C-D142-ACB4-5F3FBD04F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8832D8-6CA0-804F-B76E-51A38383C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A00D0-E8CF-6241-A538-21BCDDBBF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57560-E44D-A048-8B34-AF255719482F}" type="datetimeFigureOut">
              <a:rPr lang="en-US" smtClean="0"/>
              <a:t>12/22/21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E86AF-8B58-B84A-9933-5BE5A4B89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FE0A7-79BA-6647-B36A-A9E0481A3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C471-8563-C647-9C88-66732AAC8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904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1A335-CAA9-024B-B905-ED066AFA2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2B364-682B-AF49-B470-1A2F54B2C2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F0C2B3-1D9E-CA40-BC78-6ACC87AF6B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2BAB1D-2897-AE4D-8452-73B6832BB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57560-E44D-A048-8B34-AF255719482F}" type="datetimeFigureOut">
              <a:rPr lang="en-US" smtClean="0"/>
              <a:t>12/22/21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884874-A3ED-2D43-A867-1EBAD505F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5ABB21-8508-C146-B979-AE636EF19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C471-8563-C647-9C88-66732AAC8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367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29266-C920-EC4A-8FEE-41E5E602F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2D4DA8-9A9D-BD4D-8CA9-259758C97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0A2AD7-0477-4846-B3EB-548AC80414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3F36C1-A080-F343-A963-726332C56D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198822-57D3-5648-B230-A6867CF263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80960A-D298-F44B-88AA-28C5A0779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57560-E44D-A048-8B34-AF255719482F}" type="datetimeFigureOut">
              <a:rPr lang="en-US" smtClean="0"/>
              <a:t>12/22/21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62A34B-4260-884F-B8C6-388FE5D2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C7A3D5-D20A-4547-BF3C-D159122E8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C471-8563-C647-9C88-66732AAC8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928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C9BB5-5CB6-3241-A8BA-AA491C5AC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F9E35E-A53A-0B46-A60D-9916F0C6E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57560-E44D-A048-8B34-AF255719482F}" type="datetimeFigureOut">
              <a:rPr lang="en-US" smtClean="0"/>
              <a:t>12/22/21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A55075-A358-254F-9E7B-30DD0C6AF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BA3D28-322E-EF47-A10E-DE97D5BC4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C471-8563-C647-9C88-66732AAC8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32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F5411B-7248-2B4B-85F3-09FC9A22E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57560-E44D-A048-8B34-AF255719482F}" type="datetimeFigureOut">
              <a:rPr lang="en-US" smtClean="0"/>
              <a:t>12/22/21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2280C9-1803-C64D-B62F-15B19AA50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DEDC2C-ACC9-5043-9D7F-75600EB39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C471-8563-C647-9C88-66732AAC8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088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0E7D1-F9CA-FA4D-9D04-B8396294F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A75AB-9C9F-F648-9189-83D99256B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F333B-8FCF-7E4D-BDED-A947F9E4BC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E5B596-D60A-E44B-A47D-B2AD14A02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57560-E44D-A048-8B34-AF255719482F}" type="datetimeFigureOut">
              <a:rPr lang="en-US" smtClean="0"/>
              <a:t>12/22/21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C61584-B7D7-CC46-9DF9-6998ADE7D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88D9F7-6A13-4247-B947-83A630FBF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C471-8563-C647-9C88-66732AAC8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771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72AD1-1E94-AF43-82C7-8B108D847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EB4405-E88E-DC4F-B0E0-652F2E939D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93D87-D5FF-8044-8BCA-5ADAA0D21E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9222A7-55CF-4646-AAE8-8DB333B56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57560-E44D-A048-8B34-AF255719482F}" type="datetimeFigureOut">
              <a:rPr lang="en-US" smtClean="0"/>
              <a:t>12/22/21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D76BC3-5F6F-7043-8F69-1DB86D38E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A4648-5FEA-0946-9120-D65A885BA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C471-8563-C647-9C88-66732AAC8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40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38BB8F-8FA2-CC43-9A37-7F7D1F42B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A5AC52-73EB-6949-961F-3011D49EB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4B3C7-96F2-EB44-A340-A198CC4A4D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57560-E44D-A048-8B34-AF255719482F}" type="datetimeFigureOut">
              <a:rPr lang="en-US" smtClean="0"/>
              <a:t>12/22/21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AA635-8D41-B74F-BA04-D465FF0D7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3F81-83E5-7F49-9DF0-BF9EAD38C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0C471-8563-C647-9C88-66732AAC8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000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19.tiff"/><Relationship Id="rId7" Type="http://schemas.openxmlformats.org/officeDocument/2006/relationships/image" Target="../media/image23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31A4772-34CC-B040-A8A4-44797E2D9B30}"/>
              </a:ext>
            </a:extLst>
          </p:cNvPr>
          <p:cNvSpPr/>
          <p:nvPr/>
        </p:nvSpPr>
        <p:spPr>
          <a:xfrm>
            <a:off x="198187" y="847164"/>
            <a:ext cx="1791070" cy="5163671"/>
          </a:xfrm>
          <a:prstGeom prst="roundRect">
            <a:avLst>
              <a:gd name="adj" fmla="val 22298"/>
            </a:avLst>
          </a:prstGeom>
          <a:solidFill>
            <a:schemeClr val="bg2">
              <a:lumMod val="90000"/>
              <a:alpha val="3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2" name="Picture 10" descr="Neural Network Icon - Download Neural Network Icon 3339036 | Noun Project">
            <a:extLst>
              <a:ext uri="{FF2B5EF4-FFF2-40B4-BE49-F238E27FC236}">
                <a16:creationId xmlns:a16="http://schemas.microsoft.com/office/drawing/2014/main" id="{6542A5FA-D3C4-F942-B28F-28B3878C1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955" y="4247671"/>
            <a:ext cx="755564" cy="83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38A738F-2A91-8849-BFCE-15FB245F0957}"/>
              </a:ext>
            </a:extLst>
          </p:cNvPr>
          <p:cNvSpPr/>
          <p:nvPr/>
        </p:nvSpPr>
        <p:spPr>
          <a:xfrm>
            <a:off x="439583" y="1635155"/>
            <a:ext cx="1097810" cy="36933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Drug Report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1BCA655-1BCE-1C46-9CFC-C1500DDFA497}"/>
              </a:ext>
            </a:extLst>
          </p:cNvPr>
          <p:cNvSpPr/>
          <p:nvPr/>
        </p:nvSpPr>
        <p:spPr>
          <a:xfrm>
            <a:off x="439583" y="3845394"/>
            <a:ext cx="1088713" cy="36933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Social Group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0EDC4B0-5D6F-E94D-8AE1-98403E713A3B}"/>
              </a:ext>
            </a:extLst>
          </p:cNvPr>
          <p:cNvSpPr/>
          <p:nvPr/>
        </p:nvSpPr>
        <p:spPr>
          <a:xfrm>
            <a:off x="439583" y="4583444"/>
            <a:ext cx="1088713" cy="369332"/>
          </a:xfrm>
          <a:prstGeom prst="roundRect">
            <a:avLst/>
          </a:prstGeom>
          <a:solidFill>
            <a:srgbClr val="F3E4FD"/>
          </a:solidFill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Migration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32CF36C-D686-2147-B245-9624ADCCD911}"/>
              </a:ext>
            </a:extLst>
          </p:cNvPr>
          <p:cNvSpPr/>
          <p:nvPr/>
        </p:nvSpPr>
        <p:spPr>
          <a:xfrm>
            <a:off x="439584" y="5319656"/>
            <a:ext cx="1088714" cy="369332"/>
          </a:xfrm>
          <a:prstGeom prst="roundRect">
            <a:avLst/>
          </a:prstGeom>
          <a:solidFill>
            <a:srgbClr val="F3E4FD"/>
          </a:solidFill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Population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2FB6986-1D5F-EE40-908A-5E7D659D1DEC}"/>
              </a:ext>
            </a:extLst>
          </p:cNvPr>
          <p:cNvSpPr/>
          <p:nvPr/>
        </p:nvSpPr>
        <p:spPr>
          <a:xfrm>
            <a:off x="439583" y="2409751"/>
            <a:ext cx="1097810" cy="36933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Coronary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80E690-F9D0-1D4E-B96F-0D97C776CB33}"/>
              </a:ext>
            </a:extLst>
          </p:cNvPr>
          <p:cNvSpPr txBox="1"/>
          <p:nvPr/>
        </p:nvSpPr>
        <p:spPr>
          <a:xfrm>
            <a:off x="367717" y="6162531"/>
            <a:ext cx="162033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i="1" dirty="0"/>
              <a:t>GCP Buckets</a:t>
            </a:r>
          </a:p>
        </p:txBody>
      </p:sp>
      <p:pic>
        <p:nvPicPr>
          <p:cNvPr id="1026" name="Picture 2" descr="SVM Icon - Download SVM Icon 1503831 | Noun Project">
            <a:extLst>
              <a:ext uri="{FF2B5EF4-FFF2-40B4-BE49-F238E27FC236}">
                <a16:creationId xmlns:a16="http://schemas.microsoft.com/office/drawing/2014/main" id="{E8997AAC-251B-1141-A269-49D0FAC8F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6088">
            <a:off x="4339797" y="424826"/>
            <a:ext cx="941642" cy="94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upport Vector Machines Icons - Download Free Vector Icons | Noun Project">
            <a:extLst>
              <a:ext uri="{FF2B5EF4-FFF2-40B4-BE49-F238E27FC236}">
                <a16:creationId xmlns:a16="http://schemas.microsoft.com/office/drawing/2014/main" id="{0A61E1D7-D566-D049-9A4A-5178538DB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96021">
            <a:off x="4214226" y="1447420"/>
            <a:ext cx="617928" cy="568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3DEAE0-D79E-C849-B110-3AD36F738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18866">
            <a:off x="3255165" y="1102159"/>
            <a:ext cx="656560" cy="735162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7A38EDD-4804-F845-92BF-119C853DDCBF}"/>
              </a:ext>
            </a:extLst>
          </p:cNvPr>
          <p:cNvSpPr/>
          <p:nvPr/>
        </p:nvSpPr>
        <p:spPr>
          <a:xfrm>
            <a:off x="439583" y="3145428"/>
            <a:ext cx="1097810" cy="36933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Strike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34D101-F432-044E-9D25-55AFA7A6CBBE}"/>
              </a:ext>
            </a:extLst>
          </p:cNvPr>
          <p:cNvSpPr txBox="1"/>
          <p:nvPr/>
        </p:nvSpPr>
        <p:spPr>
          <a:xfrm rot="19959050">
            <a:off x="4909916" y="1349699"/>
            <a:ext cx="1438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ML Algorithms</a:t>
            </a:r>
          </a:p>
        </p:txBody>
      </p:sp>
      <p:pic>
        <p:nvPicPr>
          <p:cNvPr id="1032" name="Picture 8" descr="Random Forest Icon - Download Random Forest Icon 961660 | Noun Project">
            <a:extLst>
              <a:ext uri="{FF2B5EF4-FFF2-40B4-BE49-F238E27FC236}">
                <a16:creationId xmlns:a16="http://schemas.microsoft.com/office/drawing/2014/main" id="{0D3D2E62-0E9D-7048-B822-EB4BB7234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91798">
            <a:off x="5356176" y="459608"/>
            <a:ext cx="740698" cy="740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eural Network Icon - Download Neural Network Icon 3339036 | Noun Project">
            <a:extLst>
              <a:ext uri="{FF2B5EF4-FFF2-40B4-BE49-F238E27FC236}">
                <a16:creationId xmlns:a16="http://schemas.microsoft.com/office/drawing/2014/main" id="{7D387181-D00A-C443-A76F-BF0B12653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427" y="2740515"/>
            <a:ext cx="2176827" cy="217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25BEE817-344C-5545-B847-25D9ECEDF88B}"/>
              </a:ext>
            </a:extLst>
          </p:cNvPr>
          <p:cNvSpPr/>
          <p:nvPr/>
        </p:nvSpPr>
        <p:spPr>
          <a:xfrm>
            <a:off x="5066955" y="4319257"/>
            <a:ext cx="690564" cy="694185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0" descr="Neural Network Icon - Download Neural Network Icon 3339036 | Noun Project">
            <a:extLst>
              <a:ext uri="{FF2B5EF4-FFF2-40B4-BE49-F238E27FC236}">
                <a16:creationId xmlns:a16="http://schemas.microsoft.com/office/drawing/2014/main" id="{1FC765A6-6A8E-6241-9D65-30CCAE9AD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566" y="4442841"/>
            <a:ext cx="755564" cy="83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E23BDA43-2684-034B-B856-F90D3CC3DC3C}"/>
              </a:ext>
            </a:extLst>
          </p:cNvPr>
          <p:cNvSpPr/>
          <p:nvPr/>
        </p:nvSpPr>
        <p:spPr>
          <a:xfrm>
            <a:off x="6666566" y="4514427"/>
            <a:ext cx="690564" cy="694185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10" descr="Neural Network Icon - Download Neural Network Icon 3339036 | Noun Project">
            <a:extLst>
              <a:ext uri="{FF2B5EF4-FFF2-40B4-BE49-F238E27FC236}">
                <a16:creationId xmlns:a16="http://schemas.microsoft.com/office/drawing/2014/main" id="{D6C50605-DBC5-584F-8AD2-1C31F647B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761" y="5208612"/>
            <a:ext cx="755564" cy="83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B5E6AAC5-D6C3-2C4D-8E88-55C047EEB5C2}"/>
              </a:ext>
            </a:extLst>
          </p:cNvPr>
          <p:cNvSpPr/>
          <p:nvPr/>
        </p:nvSpPr>
        <p:spPr>
          <a:xfrm>
            <a:off x="5866761" y="5280198"/>
            <a:ext cx="690564" cy="694185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10" descr="Neural Network Icon - Download Neural Network Icon 3339036 | Noun Project">
            <a:extLst>
              <a:ext uri="{FF2B5EF4-FFF2-40B4-BE49-F238E27FC236}">
                <a16:creationId xmlns:a16="http://schemas.microsoft.com/office/drawing/2014/main" id="{1C2D34E5-36C1-7D4D-A432-846C4A26D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130" y="5377080"/>
            <a:ext cx="755564" cy="83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42862111-EC94-874C-A477-0544D2C47705}"/>
              </a:ext>
            </a:extLst>
          </p:cNvPr>
          <p:cNvSpPr/>
          <p:nvPr/>
        </p:nvSpPr>
        <p:spPr>
          <a:xfrm>
            <a:off x="7422130" y="5448666"/>
            <a:ext cx="690564" cy="694185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FBB60-8C13-FF42-9405-398609B15D1E}"/>
              </a:ext>
            </a:extLst>
          </p:cNvPr>
          <p:cNvCxnSpPr>
            <a:cxnSpLocks/>
            <a:stCxn id="12" idx="6"/>
            <a:endCxn id="24" idx="2"/>
          </p:cNvCxnSpPr>
          <p:nvPr/>
        </p:nvCxnSpPr>
        <p:spPr>
          <a:xfrm>
            <a:off x="5757519" y="4666350"/>
            <a:ext cx="909047" cy="1951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16FF608-05A6-2842-A08A-62CE1A015AA8}"/>
              </a:ext>
            </a:extLst>
          </p:cNvPr>
          <p:cNvCxnSpPr>
            <a:cxnSpLocks/>
            <a:stCxn id="28" idx="6"/>
            <a:endCxn id="30" idx="2"/>
          </p:cNvCxnSpPr>
          <p:nvPr/>
        </p:nvCxnSpPr>
        <p:spPr>
          <a:xfrm>
            <a:off x="6557325" y="5627291"/>
            <a:ext cx="864805" cy="1684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C2D4727-DA82-794E-9245-2A1E2DF8D816}"/>
              </a:ext>
            </a:extLst>
          </p:cNvPr>
          <p:cNvCxnSpPr>
            <a:cxnSpLocks/>
            <a:stCxn id="12" idx="5"/>
            <a:endCxn id="28" idx="1"/>
          </p:cNvCxnSpPr>
          <p:nvPr/>
        </p:nvCxnSpPr>
        <p:spPr>
          <a:xfrm>
            <a:off x="5656388" y="4911781"/>
            <a:ext cx="311504" cy="4700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1E60AD7-83CD-5A41-95F0-9E6078A8090E}"/>
              </a:ext>
            </a:extLst>
          </p:cNvPr>
          <p:cNvCxnSpPr>
            <a:cxnSpLocks/>
          </p:cNvCxnSpPr>
          <p:nvPr/>
        </p:nvCxnSpPr>
        <p:spPr>
          <a:xfrm>
            <a:off x="7324824" y="5014259"/>
            <a:ext cx="311504" cy="4700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CCC19AB-333D-FF47-9BF8-1AF11703DE27}"/>
              </a:ext>
            </a:extLst>
          </p:cNvPr>
          <p:cNvCxnSpPr>
            <a:cxnSpLocks/>
            <a:endCxn id="28" idx="7"/>
          </p:cNvCxnSpPr>
          <p:nvPr/>
        </p:nvCxnSpPr>
        <p:spPr>
          <a:xfrm flipH="1">
            <a:off x="6456194" y="5110221"/>
            <a:ext cx="305932" cy="2716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BC4A62F-C024-D548-8F6F-9BE82D903838}"/>
              </a:ext>
            </a:extLst>
          </p:cNvPr>
          <p:cNvCxnSpPr>
            <a:cxnSpLocks/>
          </p:cNvCxnSpPr>
          <p:nvPr/>
        </p:nvCxnSpPr>
        <p:spPr>
          <a:xfrm>
            <a:off x="5726960" y="4800027"/>
            <a:ext cx="1725730" cy="8269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719F9AC-1E11-A543-B2E9-54AF94478DE4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1537393" y="1819821"/>
            <a:ext cx="1235304" cy="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3056331-7164-9746-8957-DA30F3DEA9B0}"/>
              </a:ext>
            </a:extLst>
          </p:cNvPr>
          <p:cNvCxnSpPr>
            <a:cxnSpLocks/>
            <a:stCxn id="6" idx="3"/>
            <a:endCxn id="63" idx="1"/>
          </p:cNvCxnSpPr>
          <p:nvPr/>
        </p:nvCxnSpPr>
        <p:spPr>
          <a:xfrm>
            <a:off x="1528296" y="4768110"/>
            <a:ext cx="1387951" cy="351751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262D35EC-3254-0F4E-860B-0C46B9E1ECFD}"/>
              </a:ext>
            </a:extLst>
          </p:cNvPr>
          <p:cNvSpPr/>
          <p:nvPr/>
        </p:nvSpPr>
        <p:spPr>
          <a:xfrm>
            <a:off x="2916247" y="4721432"/>
            <a:ext cx="1229056" cy="796857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STXinwei" panose="02010800040101010101" pitchFamily="2" charset="-122"/>
                <a:ea typeface="STXinwei" panose="02010800040101010101" pitchFamily="2" charset="-122"/>
              </a:rPr>
              <a:t>Weight</a:t>
            </a:r>
          </a:p>
          <a:p>
            <a:pPr algn="ctr"/>
            <a:r>
              <a:rPr lang="en-US" sz="1200" b="1" dirty="0">
                <a:latin typeface="STXinwei" panose="02010800040101010101" pitchFamily="2" charset="-122"/>
                <a:ea typeface="STXinwei" panose="02010800040101010101" pitchFamily="2" charset="-122"/>
              </a:rPr>
              <a:t>Aggregator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1D270E3-A5D4-FD43-B4E8-6A59D16171EE}"/>
              </a:ext>
            </a:extLst>
          </p:cNvPr>
          <p:cNvSpPr/>
          <p:nvPr/>
        </p:nvSpPr>
        <p:spPr>
          <a:xfrm rot="1375454">
            <a:off x="4540228" y="4295568"/>
            <a:ext cx="4015655" cy="1907461"/>
          </a:xfrm>
          <a:prstGeom prst="ellipse">
            <a:avLst/>
          </a:prstGeom>
          <a:solidFill>
            <a:schemeClr val="accent6">
              <a:lumMod val="75000"/>
              <a:alpha val="1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798D64D-C91D-3142-B9FA-E25E82CFC223}"/>
              </a:ext>
            </a:extLst>
          </p:cNvPr>
          <p:cNvSpPr/>
          <p:nvPr/>
        </p:nvSpPr>
        <p:spPr>
          <a:xfrm rot="20453577">
            <a:off x="2737607" y="407970"/>
            <a:ext cx="4015655" cy="1907461"/>
          </a:xfrm>
          <a:prstGeom prst="ellipse">
            <a:avLst/>
          </a:prstGeom>
          <a:solidFill>
            <a:schemeClr val="accent4">
              <a:lumMod val="50000"/>
              <a:alpha val="1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2804DB1-1FC9-894D-8C3A-DFDD22EB1EAB}"/>
              </a:ext>
            </a:extLst>
          </p:cNvPr>
          <p:cNvSpPr/>
          <p:nvPr/>
        </p:nvSpPr>
        <p:spPr>
          <a:xfrm>
            <a:off x="8609983" y="2763612"/>
            <a:ext cx="2264899" cy="2176827"/>
          </a:xfrm>
          <a:prstGeom prst="ellipse">
            <a:avLst/>
          </a:prstGeom>
          <a:solidFill>
            <a:srgbClr val="002060">
              <a:alpha val="10000"/>
            </a:srgbClr>
          </a:solidFill>
          <a:ln w="38100">
            <a:solidFill>
              <a:schemeClr val="tx1">
                <a:lumMod val="65000"/>
                <a:lumOff val="3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1103A04-CE6D-DC4B-A2D8-B6FC2BA43EFD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4145303" y="5119861"/>
            <a:ext cx="608910" cy="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84331E00-AF09-BE4A-830A-D8C54CEDFE04}"/>
              </a:ext>
            </a:extLst>
          </p:cNvPr>
          <p:cNvSpPr/>
          <p:nvPr/>
        </p:nvSpPr>
        <p:spPr>
          <a:xfrm>
            <a:off x="3123503" y="2840470"/>
            <a:ext cx="1203812" cy="796857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STXinwei" panose="02010800040101010101" pitchFamily="2" charset="-122"/>
                <a:ea typeface="STXinwei" panose="02010800040101010101" pitchFamily="2" charset="-122"/>
              </a:rPr>
              <a:t>Cor</a:t>
            </a:r>
            <a:r>
              <a:rPr lang="en-US" altLang="zh-CN" sz="1200" b="1" dirty="0">
                <a:latin typeface="STXinwei" panose="02010800040101010101" pitchFamily="2" charset="-122"/>
                <a:ea typeface="STXinwei" panose="02010800040101010101" pitchFamily="2" charset="-122"/>
              </a:rPr>
              <a:t>relation </a:t>
            </a:r>
          </a:p>
          <a:p>
            <a:pPr algn="ctr"/>
            <a:r>
              <a:rPr lang="en-US" sz="1200" b="1" dirty="0">
                <a:latin typeface="STXinwei" panose="02010800040101010101" pitchFamily="2" charset="-122"/>
                <a:ea typeface="STXinwei" panose="02010800040101010101" pitchFamily="2" charset="-122"/>
              </a:rPr>
              <a:t>Calculator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385D148-ED5D-C543-B2FF-721EF6E31C90}"/>
              </a:ext>
            </a:extLst>
          </p:cNvPr>
          <p:cNvCxnSpPr>
            <a:cxnSpLocks/>
            <a:stCxn id="7" idx="3"/>
            <a:endCxn id="63" idx="1"/>
          </p:cNvCxnSpPr>
          <p:nvPr/>
        </p:nvCxnSpPr>
        <p:spPr>
          <a:xfrm flipV="1">
            <a:off x="1528298" y="5119861"/>
            <a:ext cx="1387949" cy="384461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2C77770-999D-1D41-9A3B-FB9FE06B0682}"/>
              </a:ext>
            </a:extLst>
          </p:cNvPr>
          <p:cNvCxnSpPr>
            <a:cxnSpLocks/>
            <a:stCxn id="5" idx="3"/>
            <a:endCxn id="69" idx="1"/>
          </p:cNvCxnSpPr>
          <p:nvPr/>
        </p:nvCxnSpPr>
        <p:spPr>
          <a:xfrm flipV="1">
            <a:off x="1528296" y="3238899"/>
            <a:ext cx="1595207" cy="791161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108B178-F95F-594E-87DA-BAC22E2B6F0E}"/>
              </a:ext>
            </a:extLst>
          </p:cNvPr>
          <p:cNvCxnSpPr>
            <a:cxnSpLocks/>
            <a:stCxn id="14" idx="3"/>
            <a:endCxn id="69" idx="1"/>
          </p:cNvCxnSpPr>
          <p:nvPr/>
        </p:nvCxnSpPr>
        <p:spPr>
          <a:xfrm flipV="1">
            <a:off x="1537393" y="3238899"/>
            <a:ext cx="1586110" cy="91195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9A6475-C316-A24D-A7C0-6D2CA3D24B36}"/>
              </a:ext>
            </a:extLst>
          </p:cNvPr>
          <p:cNvCxnSpPr>
            <a:cxnSpLocks/>
            <a:stCxn id="8" idx="3"/>
            <a:endCxn id="69" idx="1"/>
          </p:cNvCxnSpPr>
          <p:nvPr/>
        </p:nvCxnSpPr>
        <p:spPr>
          <a:xfrm>
            <a:off x="1537393" y="2594417"/>
            <a:ext cx="1586110" cy="644482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BB46F25-4BDA-D84B-B84C-D55150998C10}"/>
              </a:ext>
            </a:extLst>
          </p:cNvPr>
          <p:cNvCxnSpPr>
            <a:cxnSpLocks/>
            <a:stCxn id="69" idx="3"/>
            <a:endCxn id="108" idx="1"/>
          </p:cNvCxnSpPr>
          <p:nvPr/>
        </p:nvCxnSpPr>
        <p:spPr>
          <a:xfrm>
            <a:off x="4327315" y="3238899"/>
            <a:ext cx="627394" cy="10422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E8E319BB-BBC3-6447-80C9-649E4D3B6D2F}"/>
              </a:ext>
            </a:extLst>
          </p:cNvPr>
          <p:cNvSpPr/>
          <p:nvPr/>
        </p:nvSpPr>
        <p:spPr>
          <a:xfrm>
            <a:off x="4954709" y="2850892"/>
            <a:ext cx="1203812" cy="796857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STXinwei" panose="02010800040101010101" pitchFamily="2" charset="-122"/>
                <a:ea typeface="STXinwei" panose="02010800040101010101" pitchFamily="2" charset="-122"/>
              </a:rPr>
              <a:t>Importance</a:t>
            </a:r>
          </a:p>
          <a:p>
            <a:pPr algn="ctr"/>
            <a:r>
              <a:rPr lang="en-US" sz="1200" b="1" dirty="0">
                <a:latin typeface="STXinwei" panose="02010800040101010101" pitchFamily="2" charset="-122"/>
                <a:ea typeface="STXinwei" panose="02010800040101010101" pitchFamily="2" charset="-122"/>
              </a:rPr>
              <a:t>Assessor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ABD5FA81-FB4F-6943-A99C-850EB255B5B4}"/>
              </a:ext>
            </a:extLst>
          </p:cNvPr>
          <p:cNvCxnSpPr>
            <a:cxnSpLocks/>
            <a:stCxn id="144" idx="3"/>
          </p:cNvCxnSpPr>
          <p:nvPr/>
        </p:nvCxnSpPr>
        <p:spPr>
          <a:xfrm>
            <a:off x="8090581" y="3269174"/>
            <a:ext cx="519402" cy="266834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2851DCF-269E-1C4A-836A-D89D53E6D2EE}"/>
              </a:ext>
            </a:extLst>
          </p:cNvPr>
          <p:cNvCxnSpPr>
            <a:cxnSpLocks/>
            <a:stCxn id="31" idx="7"/>
          </p:cNvCxnSpPr>
          <p:nvPr/>
        </p:nvCxnSpPr>
        <p:spPr>
          <a:xfrm flipV="1">
            <a:off x="8118357" y="4470444"/>
            <a:ext cx="672885" cy="710739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A7FB7688-00F9-E348-B6C0-E9B6BF469791}"/>
              </a:ext>
            </a:extLst>
          </p:cNvPr>
          <p:cNvSpPr/>
          <p:nvPr/>
        </p:nvSpPr>
        <p:spPr>
          <a:xfrm>
            <a:off x="6886769" y="2870745"/>
            <a:ext cx="1203812" cy="796857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STXinwei" panose="02010800040101010101" pitchFamily="2" charset="-122"/>
                <a:ea typeface="STXinwei" panose="02010800040101010101" pitchFamily="2" charset="-122"/>
              </a:rPr>
              <a:t>Feature</a:t>
            </a:r>
          </a:p>
          <a:p>
            <a:pPr algn="ctr"/>
            <a:r>
              <a:rPr lang="en-US" sz="1200" b="1" dirty="0">
                <a:latin typeface="STXinwei" panose="02010800040101010101" pitchFamily="2" charset="-122"/>
                <a:ea typeface="STXinwei" panose="02010800040101010101" pitchFamily="2" charset="-122"/>
              </a:rPr>
              <a:t>Extractor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3A968ED-2307-9B4E-B1BD-52A49D3168A2}"/>
              </a:ext>
            </a:extLst>
          </p:cNvPr>
          <p:cNvCxnSpPr>
            <a:cxnSpLocks/>
            <a:stCxn id="108" idx="3"/>
            <a:endCxn id="144" idx="1"/>
          </p:cNvCxnSpPr>
          <p:nvPr/>
        </p:nvCxnSpPr>
        <p:spPr>
          <a:xfrm>
            <a:off x="6158521" y="3249321"/>
            <a:ext cx="728248" cy="19853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5" name="Picture 2" descr="Chart histogram Vector Icons free download in SVG, PNG Format">
            <a:extLst>
              <a:ext uri="{FF2B5EF4-FFF2-40B4-BE49-F238E27FC236}">
                <a16:creationId xmlns:a16="http://schemas.microsoft.com/office/drawing/2014/main" id="{A8D1D760-DBC8-A24C-AAEC-828115E44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155" y="1287645"/>
            <a:ext cx="832480" cy="832480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2" descr="Chart histogram Vector Icons free download in SVG, PNG Format">
            <a:extLst>
              <a:ext uri="{FF2B5EF4-FFF2-40B4-BE49-F238E27FC236}">
                <a16:creationId xmlns:a16="http://schemas.microsoft.com/office/drawing/2014/main" id="{775607EC-889C-C44D-B20F-BFA4E9D0D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708" y="1288913"/>
            <a:ext cx="832480" cy="832480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7" name="Picture 2" descr="Chart histogram Vector Icons free download in SVG, PNG Format">
            <a:extLst>
              <a:ext uri="{FF2B5EF4-FFF2-40B4-BE49-F238E27FC236}">
                <a16:creationId xmlns:a16="http://schemas.microsoft.com/office/drawing/2014/main" id="{46D45BC7-1B88-324C-9E0A-F6698AB5C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4261" y="1288511"/>
            <a:ext cx="832480" cy="832480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8" name="Rounded Rectangle 167">
            <a:extLst>
              <a:ext uri="{FF2B5EF4-FFF2-40B4-BE49-F238E27FC236}">
                <a16:creationId xmlns:a16="http://schemas.microsoft.com/office/drawing/2014/main" id="{09B4A8A8-54BB-E14C-A951-68AA325ED7FA}"/>
              </a:ext>
            </a:extLst>
          </p:cNvPr>
          <p:cNvSpPr/>
          <p:nvPr/>
        </p:nvSpPr>
        <p:spPr>
          <a:xfrm>
            <a:off x="7475736" y="937160"/>
            <a:ext cx="3376031" cy="1256586"/>
          </a:xfrm>
          <a:prstGeom prst="roundRect">
            <a:avLst>
              <a:gd name="adj" fmla="val 8465"/>
            </a:avLst>
          </a:prstGeom>
          <a:solidFill>
            <a:schemeClr val="bg2">
              <a:lumMod val="90000"/>
              <a:alpha val="3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9C9F7BC-679E-BB4A-88F9-B0CC4313FCF6}"/>
              </a:ext>
            </a:extLst>
          </p:cNvPr>
          <p:cNvCxnSpPr>
            <a:cxnSpLocks/>
            <a:stCxn id="108" idx="0"/>
            <a:endCxn id="168" idx="1"/>
          </p:cNvCxnSpPr>
          <p:nvPr/>
        </p:nvCxnSpPr>
        <p:spPr>
          <a:xfrm flipV="1">
            <a:off x="5556615" y="1565453"/>
            <a:ext cx="1919121" cy="1285439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851DA686-1CB5-D943-ADB8-4D0734C58F08}"/>
              </a:ext>
            </a:extLst>
          </p:cNvPr>
          <p:cNvSpPr txBox="1"/>
          <p:nvPr/>
        </p:nvSpPr>
        <p:spPr>
          <a:xfrm>
            <a:off x="9486751" y="4567972"/>
            <a:ext cx="65561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ANNs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CA555A15-156B-4E4D-8F39-C6705BF6546A}"/>
              </a:ext>
            </a:extLst>
          </p:cNvPr>
          <p:cNvSpPr txBox="1"/>
          <p:nvPr/>
        </p:nvSpPr>
        <p:spPr>
          <a:xfrm rot="733773">
            <a:off x="6673093" y="5938518"/>
            <a:ext cx="65561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GNNs</a:t>
            </a:r>
          </a:p>
        </p:txBody>
      </p:sp>
      <p:sp>
        <p:nvSpPr>
          <p:cNvPr id="199" name="Rounded Rectangle 198">
            <a:extLst>
              <a:ext uri="{FF2B5EF4-FFF2-40B4-BE49-F238E27FC236}">
                <a16:creationId xmlns:a16="http://schemas.microsoft.com/office/drawing/2014/main" id="{4D34AF2F-39DD-6C46-86E5-20DC8C840736}"/>
              </a:ext>
            </a:extLst>
          </p:cNvPr>
          <p:cNvSpPr/>
          <p:nvPr/>
        </p:nvSpPr>
        <p:spPr>
          <a:xfrm>
            <a:off x="2387953" y="103239"/>
            <a:ext cx="8717582" cy="6548284"/>
          </a:xfrm>
          <a:prstGeom prst="roundRect">
            <a:avLst>
              <a:gd name="adj" fmla="val 22298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0" name="Rounded Rectangle 199">
            <a:extLst>
              <a:ext uri="{FF2B5EF4-FFF2-40B4-BE49-F238E27FC236}">
                <a16:creationId xmlns:a16="http://schemas.microsoft.com/office/drawing/2014/main" id="{01CBB09B-035F-3B4E-96EF-AB77DE7B4DE5}"/>
              </a:ext>
            </a:extLst>
          </p:cNvPr>
          <p:cNvSpPr/>
          <p:nvPr/>
        </p:nvSpPr>
        <p:spPr>
          <a:xfrm rot="5400000">
            <a:off x="10558304" y="4951393"/>
            <a:ext cx="2327223" cy="455331"/>
          </a:xfrm>
          <a:prstGeom prst="roundRect">
            <a:avLst>
              <a:gd name="adj" fmla="val 50000"/>
            </a:avLst>
          </a:prstGeom>
          <a:solidFill>
            <a:srgbClr val="00B0F0">
              <a:alpha val="11000"/>
            </a:srgbClr>
          </a:solidFill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STXinwei" panose="02010800040101010101" pitchFamily="2" charset="-122"/>
                <a:ea typeface="STXinwei" panose="02010800040101010101" pitchFamily="2" charset="-122"/>
              </a:rPr>
              <a:t>MSE/MAE Evaluator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C844E7F2-45B9-F64D-9741-7D1056DD74B2}"/>
              </a:ext>
            </a:extLst>
          </p:cNvPr>
          <p:cNvSpPr txBox="1"/>
          <p:nvPr/>
        </p:nvSpPr>
        <p:spPr>
          <a:xfrm>
            <a:off x="8698930" y="5510305"/>
            <a:ext cx="258861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i="1" dirty="0"/>
              <a:t>GOPS Framework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37A0CF4A-453D-AE42-A54B-1D529043B158}"/>
              </a:ext>
            </a:extLst>
          </p:cNvPr>
          <p:cNvSpPr txBox="1"/>
          <p:nvPr/>
        </p:nvSpPr>
        <p:spPr>
          <a:xfrm>
            <a:off x="875619" y="1055927"/>
            <a:ext cx="162033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Datasets</a:t>
            </a:r>
          </a:p>
        </p:txBody>
      </p:sp>
      <p:sp>
        <p:nvSpPr>
          <p:cNvPr id="203" name="Rounded Rectangle 202">
            <a:extLst>
              <a:ext uri="{FF2B5EF4-FFF2-40B4-BE49-F238E27FC236}">
                <a16:creationId xmlns:a16="http://schemas.microsoft.com/office/drawing/2014/main" id="{F230765C-99AC-4D46-92B8-C53F868D19E5}"/>
              </a:ext>
            </a:extLst>
          </p:cNvPr>
          <p:cNvSpPr/>
          <p:nvPr/>
        </p:nvSpPr>
        <p:spPr>
          <a:xfrm rot="5400000">
            <a:off x="10352299" y="1765486"/>
            <a:ext cx="2673885" cy="455331"/>
          </a:xfrm>
          <a:prstGeom prst="roundRect">
            <a:avLst>
              <a:gd name="adj" fmla="val 50000"/>
            </a:avLst>
          </a:prstGeom>
          <a:solidFill>
            <a:srgbClr val="00B0F0">
              <a:alpha val="11000"/>
            </a:srgbClr>
          </a:solidFill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STXinwei" panose="02010800040101010101" pitchFamily="2" charset="-122"/>
                <a:ea typeface="STXinwei" panose="02010800040101010101" pitchFamily="2" charset="-122"/>
              </a:rPr>
              <a:t>Cosine Similarity Measurement</a:t>
            </a:r>
          </a:p>
        </p:txBody>
      </p: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3B4782F3-5D24-0243-99A5-E249786A7700}"/>
              </a:ext>
            </a:extLst>
          </p:cNvPr>
          <p:cNvCxnSpPr>
            <a:cxnSpLocks/>
            <a:stCxn id="168" idx="3"/>
            <a:endCxn id="203" idx="2"/>
          </p:cNvCxnSpPr>
          <p:nvPr/>
        </p:nvCxnSpPr>
        <p:spPr>
          <a:xfrm>
            <a:off x="10851767" y="1565453"/>
            <a:ext cx="609809" cy="427699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3BE390E-D5D9-BA41-8E9D-B8C27EE56C96}"/>
              </a:ext>
            </a:extLst>
          </p:cNvPr>
          <p:cNvCxnSpPr>
            <a:cxnSpLocks/>
            <a:endCxn id="200" idx="2"/>
          </p:cNvCxnSpPr>
          <p:nvPr/>
        </p:nvCxnSpPr>
        <p:spPr>
          <a:xfrm>
            <a:off x="10708158" y="4514427"/>
            <a:ext cx="786092" cy="664632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0819667-0411-5945-942C-2E45379EE58E}"/>
              </a:ext>
            </a:extLst>
          </p:cNvPr>
          <p:cNvSpPr txBox="1"/>
          <p:nvPr/>
        </p:nvSpPr>
        <p:spPr>
          <a:xfrm>
            <a:off x="7742643" y="1027685"/>
            <a:ext cx="355725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Drug Importance of Heart Disease</a:t>
            </a:r>
          </a:p>
        </p:txBody>
      </p:sp>
    </p:spTree>
    <p:extLst>
      <p:ext uri="{BB962C8B-B14F-4D97-AF65-F5344CB8AC3E}">
        <p14:creationId xmlns:p14="http://schemas.microsoft.com/office/powerpoint/2010/main" val="954914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2CAA25-B188-FC41-95EF-49BDDC15D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0540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7557FD-5C65-6045-BC56-EAF6E2D01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8427"/>
            <a:ext cx="12192000" cy="30258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1254D9-3148-2B40-B630-282429D8E930}"/>
              </a:ext>
            </a:extLst>
          </p:cNvPr>
          <p:cNvSpPr txBox="1"/>
          <p:nvPr/>
        </p:nvSpPr>
        <p:spPr>
          <a:xfrm>
            <a:off x="1840299" y="3054044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(a)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DC22B4-4AD1-2444-A407-8CE2283FBE3D}"/>
              </a:ext>
            </a:extLst>
          </p:cNvPr>
          <p:cNvSpPr txBox="1"/>
          <p:nvPr/>
        </p:nvSpPr>
        <p:spPr>
          <a:xfrm>
            <a:off x="5981993" y="3052611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(b)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B438A6-95B8-5544-9876-F77CD858F05E}"/>
              </a:ext>
            </a:extLst>
          </p:cNvPr>
          <p:cNvSpPr txBox="1"/>
          <p:nvPr/>
        </p:nvSpPr>
        <p:spPr>
          <a:xfrm>
            <a:off x="10123687" y="3052611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(c)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3340C-254E-FB46-A52F-1200BD83781B}"/>
              </a:ext>
            </a:extLst>
          </p:cNvPr>
          <p:cNvSpPr txBox="1"/>
          <p:nvPr/>
        </p:nvSpPr>
        <p:spPr>
          <a:xfrm>
            <a:off x="1840299" y="6461770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(d)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91C477-3A83-1D43-89DD-7025046DA618}"/>
              </a:ext>
            </a:extLst>
          </p:cNvPr>
          <p:cNvSpPr txBox="1"/>
          <p:nvPr/>
        </p:nvSpPr>
        <p:spPr>
          <a:xfrm>
            <a:off x="5981993" y="64617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(e)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FB8025-729E-844E-B666-2FCA9819BA73}"/>
              </a:ext>
            </a:extLst>
          </p:cNvPr>
          <p:cNvSpPr txBox="1"/>
          <p:nvPr/>
        </p:nvSpPr>
        <p:spPr>
          <a:xfrm>
            <a:off x="10123687" y="6460337"/>
            <a:ext cx="350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(f)</a:t>
            </a:r>
          </a:p>
        </p:txBody>
      </p:sp>
    </p:spTree>
    <p:extLst>
      <p:ext uri="{BB962C8B-B14F-4D97-AF65-F5344CB8AC3E}">
        <p14:creationId xmlns:p14="http://schemas.microsoft.com/office/powerpoint/2010/main" val="657501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FFD7C122-D947-1F42-972A-B98598EA6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004" y="499460"/>
            <a:ext cx="5750996" cy="2989587"/>
          </a:xfrm>
          <a:prstGeom prst="rect">
            <a:avLst/>
          </a:prstGeo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23E244D9-2880-9C40-A243-C3C07B48A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73" y="499460"/>
            <a:ext cx="5765784" cy="292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234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D1254D9-3148-2B40-B630-282429D8E930}"/>
              </a:ext>
            </a:extLst>
          </p:cNvPr>
          <p:cNvSpPr txBox="1"/>
          <p:nvPr/>
        </p:nvSpPr>
        <p:spPr>
          <a:xfrm>
            <a:off x="1840299" y="2933032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(a)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DC22B4-4AD1-2444-A407-8CE2283FBE3D}"/>
              </a:ext>
            </a:extLst>
          </p:cNvPr>
          <p:cNvSpPr txBox="1"/>
          <p:nvPr/>
        </p:nvSpPr>
        <p:spPr>
          <a:xfrm>
            <a:off x="5981993" y="2931599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(b)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B438A6-95B8-5544-9876-F77CD858F05E}"/>
              </a:ext>
            </a:extLst>
          </p:cNvPr>
          <p:cNvSpPr txBox="1"/>
          <p:nvPr/>
        </p:nvSpPr>
        <p:spPr>
          <a:xfrm>
            <a:off x="10123687" y="2931599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(c)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3340C-254E-FB46-A52F-1200BD83781B}"/>
              </a:ext>
            </a:extLst>
          </p:cNvPr>
          <p:cNvSpPr txBox="1"/>
          <p:nvPr/>
        </p:nvSpPr>
        <p:spPr>
          <a:xfrm>
            <a:off x="1840298" y="6233170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(d)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91C477-3A83-1D43-89DD-7025046DA618}"/>
              </a:ext>
            </a:extLst>
          </p:cNvPr>
          <p:cNvSpPr txBox="1"/>
          <p:nvPr/>
        </p:nvSpPr>
        <p:spPr>
          <a:xfrm>
            <a:off x="5981992" y="62331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(e)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FB8025-729E-844E-B666-2FCA9819BA73}"/>
              </a:ext>
            </a:extLst>
          </p:cNvPr>
          <p:cNvSpPr txBox="1"/>
          <p:nvPr/>
        </p:nvSpPr>
        <p:spPr>
          <a:xfrm>
            <a:off x="10123686" y="6231737"/>
            <a:ext cx="350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(f)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43D409-A00C-9343-A320-EDAB736F13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" t="14552"/>
          <a:stretch/>
        </p:blipFill>
        <p:spPr>
          <a:xfrm>
            <a:off x="8535844" y="407427"/>
            <a:ext cx="3501511" cy="24655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500D99-A9E1-1443-BA37-821DFB9C8F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47" r="620"/>
          <a:stretch/>
        </p:blipFill>
        <p:spPr>
          <a:xfrm>
            <a:off x="4441139" y="407427"/>
            <a:ext cx="3501511" cy="24444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6898BD-F32F-B844-A136-50C406C1F1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122" r="-1024"/>
          <a:stretch/>
        </p:blipFill>
        <p:spPr>
          <a:xfrm>
            <a:off x="287855" y="3726158"/>
            <a:ext cx="3565373" cy="24301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2BC088-B8BA-934B-AE99-BC2DB3DF9F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15100" r="-2318"/>
          <a:stretch/>
        </p:blipFill>
        <p:spPr>
          <a:xfrm>
            <a:off x="4430508" y="3711873"/>
            <a:ext cx="3612772" cy="24444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081652-7AB8-8349-B214-3AA18252E7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t="15304" r="-2102"/>
          <a:stretch/>
        </p:blipFill>
        <p:spPr>
          <a:xfrm>
            <a:off x="8535843" y="3726158"/>
            <a:ext cx="3501511" cy="24004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A26FEB-9557-3C4E-A80F-DBFE6D41276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5712" r="-162"/>
          <a:stretch/>
        </p:blipFill>
        <p:spPr>
          <a:xfrm>
            <a:off x="319826" y="410303"/>
            <a:ext cx="3528120" cy="244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64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15D594-83F7-3349-9EB3-3EE145D06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85" y="373562"/>
            <a:ext cx="11283211" cy="313880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6EE04C-1CE3-854E-A21D-D01321E915F6}"/>
              </a:ext>
            </a:extLst>
          </p:cNvPr>
          <p:cNvCxnSpPr>
            <a:cxnSpLocks/>
          </p:cNvCxnSpPr>
          <p:nvPr/>
        </p:nvCxnSpPr>
        <p:spPr>
          <a:xfrm>
            <a:off x="711901" y="579751"/>
            <a:ext cx="11283213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6A3056-AEA2-524C-A7C0-36F98070D21F}"/>
              </a:ext>
            </a:extLst>
          </p:cNvPr>
          <p:cNvCxnSpPr>
            <a:cxnSpLocks/>
          </p:cNvCxnSpPr>
          <p:nvPr/>
        </p:nvCxnSpPr>
        <p:spPr>
          <a:xfrm>
            <a:off x="711901" y="579751"/>
            <a:ext cx="0" cy="2567365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703286-2E03-C449-A95B-0A8C9D83B351}"/>
              </a:ext>
            </a:extLst>
          </p:cNvPr>
          <p:cNvCxnSpPr>
            <a:cxnSpLocks/>
          </p:cNvCxnSpPr>
          <p:nvPr/>
        </p:nvCxnSpPr>
        <p:spPr>
          <a:xfrm>
            <a:off x="711901" y="3147116"/>
            <a:ext cx="11283213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B81889-1ABC-D047-8263-A661B8D5C41D}"/>
              </a:ext>
            </a:extLst>
          </p:cNvPr>
          <p:cNvCxnSpPr>
            <a:cxnSpLocks/>
          </p:cNvCxnSpPr>
          <p:nvPr/>
        </p:nvCxnSpPr>
        <p:spPr>
          <a:xfrm>
            <a:off x="11995114" y="579751"/>
            <a:ext cx="0" cy="2567365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889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EA116C-95F0-DF49-9CFB-9D31DD3CA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850" y="1314514"/>
            <a:ext cx="2373917" cy="25495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D95781-C1A9-DF47-8B40-59ADCEF10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432" y="1362363"/>
            <a:ext cx="2532181" cy="25495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72D3DB-8995-4C45-B424-9DD6863484DF}"/>
              </a:ext>
            </a:extLst>
          </p:cNvPr>
          <p:cNvSpPr txBox="1"/>
          <p:nvPr/>
        </p:nvSpPr>
        <p:spPr>
          <a:xfrm>
            <a:off x="7430192" y="4170036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(c)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9E0C7D-5453-3D44-9D0B-3F977D8BD46B}"/>
              </a:ext>
            </a:extLst>
          </p:cNvPr>
          <p:cNvSpPr txBox="1"/>
          <p:nvPr/>
        </p:nvSpPr>
        <p:spPr>
          <a:xfrm>
            <a:off x="10500097" y="4170036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(d)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A0A458-01AD-534C-B19C-BC090857C86E}"/>
              </a:ext>
            </a:extLst>
          </p:cNvPr>
          <p:cNvSpPr txBox="1"/>
          <p:nvPr/>
        </p:nvSpPr>
        <p:spPr>
          <a:xfrm>
            <a:off x="1270250" y="4170037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(a)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8D1134-6CDA-3B4C-B9C7-59618C055151}"/>
              </a:ext>
            </a:extLst>
          </p:cNvPr>
          <p:cNvSpPr txBox="1"/>
          <p:nvPr/>
        </p:nvSpPr>
        <p:spPr>
          <a:xfrm>
            <a:off x="4346213" y="4170036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(b)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03B48A7-7AFE-7E49-97FA-24BCF2581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7" y="1491410"/>
            <a:ext cx="2623537" cy="25495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7BEBBF7-B8F4-434E-9FB0-FDD0CFE5BA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7376" y="1468055"/>
            <a:ext cx="2772660" cy="257293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3F6D819-2887-9E4C-9C43-817AF2AE68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1041758" y="1257221"/>
            <a:ext cx="4089041" cy="2924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D0AC0C2-E847-9543-8542-DD44D38264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971" y="1334769"/>
            <a:ext cx="1486566" cy="11203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60CC550-098D-C645-9152-8AD9D2F708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5279" y="1340862"/>
            <a:ext cx="1486566" cy="9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59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0196CFF-CDB2-A24B-A8A7-9A1192156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621" y="602870"/>
            <a:ext cx="4248930" cy="42554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6C9787-383B-3F48-874A-7C13F6B1B28D}"/>
              </a:ext>
            </a:extLst>
          </p:cNvPr>
          <p:cNvSpPr txBox="1"/>
          <p:nvPr/>
        </p:nvSpPr>
        <p:spPr>
          <a:xfrm>
            <a:off x="2656922" y="5074360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(a)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AFC3FC-855C-1E4F-BE08-1FD04CA60156}"/>
              </a:ext>
            </a:extLst>
          </p:cNvPr>
          <p:cNvSpPr txBox="1"/>
          <p:nvPr/>
        </p:nvSpPr>
        <p:spPr>
          <a:xfrm>
            <a:off x="8882009" y="4920471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(b)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964AA3-D20A-8646-8FB0-7D939CFB9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171" y="649091"/>
            <a:ext cx="5031924" cy="416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647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1741</TotalTime>
  <Words>91</Words>
  <Application>Microsoft Macintosh PowerPoint</Application>
  <PresentationFormat>Widescreen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STXinwei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LiuShuo</dc:creator>
  <cp:lastModifiedBy>LiuShuo</cp:lastModifiedBy>
  <cp:revision>10</cp:revision>
  <dcterms:created xsi:type="dcterms:W3CDTF">2021-12-15T04:53:37Z</dcterms:created>
  <dcterms:modified xsi:type="dcterms:W3CDTF">2021-12-23T04:40:56Z</dcterms:modified>
</cp:coreProperties>
</file>